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6" r:id="rId4"/>
    <p:sldId id="1017" r:id="rId5"/>
    <p:sldId id="1018" r:id="rId6"/>
    <p:sldId id="1019" r:id="rId7"/>
    <p:sldId id="102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将动物与对应的服饰连线。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party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Hen wears a pretty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 wears a nice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 wears a shirt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昂贵的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too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Horse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wears a nice and cheap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便宜的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only twelve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they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beautiful they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470775" algn="l"/>
                <a:tab pos="855027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470775" algn="l"/>
                <a:tab pos="8550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470775" algn="l"/>
                <a:tab pos="8550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470775" algn="l"/>
                <a:tab pos="8550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470775" algn="l"/>
                <a:tab pos="8550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334.tif" descr="id:21475007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517" y="917426"/>
            <a:ext cx="1273586" cy="13015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335.tif" descr="id:214750073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962172"/>
            <a:ext cx="1250260" cy="13015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336.tif" descr="id:214750074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7174" y="989434"/>
            <a:ext cx="1931372" cy="13015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337.tif" descr="id:2147500752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454" y="917426"/>
            <a:ext cx="1236265" cy="13015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338.tif" descr="id:2147500759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4221088"/>
            <a:ext cx="1324250" cy="10930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339.tif" descr="id:2147500766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4293096"/>
            <a:ext cx="1132273" cy="10930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340.tif" descr="id:2147500773;FounderCES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8843" y="4197575"/>
            <a:ext cx="955968" cy="10930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FS341.tif" descr="id:2147500780;FounderCES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454" y="4149080"/>
            <a:ext cx="1175370" cy="10930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直接连接符 11"/>
          <p:cNvCxnSpPr/>
          <p:nvPr/>
        </p:nvCxnSpPr>
        <p:spPr>
          <a:xfrm>
            <a:off x="1486694" y="2219003"/>
            <a:ext cx="4752528" cy="19785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558702" y="2263749"/>
            <a:ext cx="2448272" cy="18853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endCxn id="8" idx="0"/>
          </p:cNvCxnSpPr>
          <p:nvPr/>
        </p:nvCxnSpPr>
        <p:spPr>
          <a:xfrm flipH="1">
            <a:off x="3925039" y="2291011"/>
            <a:ext cx="2869772" cy="20020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10" idx="0"/>
          </p:cNvCxnSpPr>
          <p:nvPr/>
        </p:nvCxnSpPr>
        <p:spPr>
          <a:xfrm flipH="1">
            <a:off x="8915139" y="2263749"/>
            <a:ext cx="60387" cy="18853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3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“Miss Hen wears a pretty dress, but it’s too long.”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穿着长连衣裙，故和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“Miss Cat wears a nice skirt, but it’s too short.”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Cat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穿着半身裙，故和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 Elephant wears a shirt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expensive, and it’s too small.”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Elephant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穿的衬衫很贵而且很小，故和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 Horse is happy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wears a nice and cheap T-shirt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is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only twelve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Horse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穿着漂亮又便宜的衬衫，故和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96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二、今天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学校的体育馆内有一场服装秀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让我们一起去欣赏吧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and hot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clothes show in the gym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gym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near the teaching building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教学楼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gym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yellow dress is mine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red gloves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Peter’s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John’s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and yellow and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red and yellow scarf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cheap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it near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 show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have a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233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1539375"/>
            <a:ext cx="6192688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（一）阅读短文，给下列物品找到主人，将序号写在横线上。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618" y="2276872"/>
            <a:ext cx="10329177" cy="15891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69837" y="40234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83038" y="40325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523062" y="40325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483924" y="40325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84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771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6694" y="1920315"/>
            <a:ext cx="368427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506437" y="2946533"/>
            <a:ext cx="803704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want to design a beautiful dress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9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424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2025-06-24T06:52:21Z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